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8" r:id="rId2"/>
    <p:sldId id="256" r:id="rId3"/>
    <p:sldId id="262" r:id="rId4"/>
    <p:sldId id="269" r:id="rId5"/>
    <p:sldId id="264" r:id="rId6"/>
    <p:sldId id="265" r:id="rId7"/>
    <p:sldId id="271" r:id="rId8"/>
    <p:sldId id="270" r:id="rId9"/>
    <p:sldId id="278" r:id="rId10"/>
    <p:sldId id="266" r:id="rId11"/>
    <p:sldId id="267" r:id="rId12"/>
    <p:sldId id="259" r:id="rId13"/>
    <p:sldId id="260" r:id="rId14"/>
    <p:sldId id="258" r:id="rId15"/>
    <p:sldId id="257" r:id="rId16"/>
    <p:sldId id="272" r:id="rId17"/>
    <p:sldId id="276" r:id="rId18"/>
    <p:sldId id="275" r:id="rId19"/>
    <p:sldId id="273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6"/>
    <p:restoredTop sz="94620"/>
  </p:normalViewPr>
  <p:slideViewPr>
    <p:cSldViewPr snapToGrid="0">
      <p:cViewPr varScale="1">
        <p:scale>
          <a:sx n="112" d="100"/>
          <a:sy n="112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168F1-1C5A-F14F-B2AA-3E9D41E05CB9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054E4-4B9F-724B-9DAA-E8E59B963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054E4-4B9F-724B-9DAA-E8E59B963B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611B-4E18-B542-6FA6-511D52B8E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74F46-55D0-68BD-D20B-380C7AF90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FB234-D840-19F6-19C7-4E4E67D1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4E13-D083-66BC-9F06-4191E282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BE469-2E24-0DAA-84EB-6C9763B6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8A5D-D825-0287-CE2E-E9E33C91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16887-5416-4672-8966-027BA19E4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4D45-B930-26F7-5FB7-55D885BF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42C7E-B3D3-FFE3-83A0-652A0679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59204-81BA-5511-128E-6773BAB1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2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F5B48-F32F-AAB8-479D-A60F4F34E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3630F-3D62-2E03-6BE2-547DB9B77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3D043-42F3-E2FA-9DE5-F06A0BF4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972C8-D4BD-86A7-BA62-A8B43E35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1B0C6-8C47-87FA-6B4B-32DD8184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FFAD-0737-1648-E780-3751E2E9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CB6C-3C83-7452-60F5-6BDF3B16F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665CF-D5F6-7B54-1137-4977FCF6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DF723-C12F-E8C9-4A8E-6D63B761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D0AFA-CE99-74CF-5CF8-84243081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4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FF27-A7FC-CC2B-874F-943E63C0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6EEA1-D5A2-6851-3436-473230BB5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B5C5-BD8D-0CCD-720C-AB45130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C8960-730D-0993-2683-4034D348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0565-B331-4A4A-5FEA-1793FCAF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4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6A75-A4CB-5070-5299-386B796D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9ED7-B87C-1FCF-8C19-C82E79A1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7ACF9-4183-FCAB-75E0-FA6BBF49F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918F6-44A5-45A7-FAFA-98EADE87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75CE6-DA35-302D-114E-13032C43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846D1-0C82-A81E-6849-DAE8B5A5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6BAD-E6CE-ED2E-8341-04BA2AC9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DCBCF-EE57-07FB-4E6E-F7E732B52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24D7A-27BE-C4C2-0035-31214B5D9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1E157-6357-1BD6-0152-0871EF8C5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940C6-A6D5-E87E-A8AD-06A05BA07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3BD493-BCD5-E621-FEB3-976246A5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5A2AA-632B-D5D7-645F-14D19CE9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A0EAF-53F4-739C-51B6-3220A790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68DA-C888-F5E3-DF1D-65447702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E2DC1-0855-D364-E39B-9D7361FC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259EA-7CB0-C893-219C-A69CCD40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FAAA9-24A8-C3F4-F38C-F7BACE46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4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BBAB0-B031-7C99-E044-9E2DA8F0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BEB09-D7BA-330E-2347-8A6BAC00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39B8-A5E8-ACBF-8D62-57D16384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EEF6-BB43-C68C-4F01-D3D696C1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030A7-5452-112D-425D-6D803721E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030D3-DECB-11DB-CE9F-8DC8E7CA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CD046-914D-E968-3B84-1B1F1BA9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859C5-484C-8E22-0C6A-51FFCB3F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1B5DC-D6FA-063C-6A59-A66368CD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7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C51E-E713-C76E-AE61-DACB212B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55890-0955-0B39-E3A5-B9FBD4A281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8DD93-6CCA-DAFA-2BD2-41F6844E0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8A44C-5F10-8832-A2CC-AFA36E35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85A5D-7FE2-90A9-7574-A615C0EC3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14442-68DD-7B5D-6878-770D5ADA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1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4D831-6DB3-987C-DED8-52C2F1DE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6925F-0336-9053-4F1D-2C092F9EC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3CDCB-BB57-7CD4-486B-76A0D7351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8D251B-82ED-6C42-81DE-2D3FB627A8B8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B9624-E8AD-5723-B215-240AF9F9D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D724D-6DAC-2FEF-45E6-8FE4D8681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E3662-3FC2-C644-8394-C043717F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C33A3A-6EB6-738F-F247-03143E7DD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258" y="0"/>
            <a:ext cx="5711483" cy="68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17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A32342-C4B3-B2CA-AE20-389CBDCE9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6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3F1EC5-25B5-EBA4-4858-DB59B6F25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210" r="-2" b="27570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070D29-78F4-70AC-F9C3-8AED587FE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982" y="1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9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617DE-25E8-76FA-5040-A8EE4CC71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3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4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D00F8B-5638-C2D6-E372-65350A8A5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0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AD23C4-25B2-2932-E4A2-1154F73ED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9E2B21-84F2-A298-6E4A-5C28994E6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9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E0EC8E-CE78-EAEE-5A6E-0EF9D76A3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1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AAB0FB-DADB-079E-A495-7B8EDF8E7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5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E74770-F0D8-4953-0173-3B213C5E0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80AD88-1E8B-B780-2894-1C91F7B7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52" y="7034"/>
            <a:ext cx="8623495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6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2BD00D-8B5C-E61D-AF7B-E5DC68A04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5EA62E-8594-F279-269F-642CDBF0A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B4F4D6-1EA9-7C80-332A-E7863A0FE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724" y="0"/>
            <a:ext cx="5554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6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0C376B-88D4-E098-2C9B-D1949134F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1561" y="-3517"/>
            <a:ext cx="548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0A7DB8-B1F0-29D6-7630-229F54309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3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28B3F1-8341-72B0-4191-64905247A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1561" y="-1"/>
            <a:ext cx="54888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1ED881-287C-7078-81BD-281D81305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1561" y="0"/>
            <a:ext cx="548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18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D32B3-781E-58A3-59CF-3F00E4FD8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681" y="0"/>
            <a:ext cx="5496638" cy="68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6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07DC1B-70D6-CDE0-6456-1E90399E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78" r="2" b="1"/>
          <a:stretch/>
        </p:blipFill>
        <p:spPr>
          <a:xfrm>
            <a:off x="1143000" y="1"/>
            <a:ext cx="100817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</Words>
  <Application>Microsoft Macintosh PowerPoint</Application>
  <PresentationFormat>Widescreen</PresentationFormat>
  <Paragraphs>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Haya Alfarra</dc:creator>
  <cp:lastModifiedBy>Haya Alfarra</cp:lastModifiedBy>
  <cp:revision>4</cp:revision>
  <dcterms:created xsi:type="dcterms:W3CDTF">2025-03-22T16:49:57Z</dcterms:created>
  <dcterms:modified xsi:type="dcterms:W3CDTF">2025-03-24T05:21:00Z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2025-03-22T16:50:51Z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11becf0b-bde6-490f-9825-e63ff7b41aff</vt:lpwstr>
  </property>
  <property fmtid="{D5CDD505-2E9C-101B-9397-08002B2CF9AE}" pid="8" name="MSIP_Label_8772ba27-cab8-4042-a351-a31f6e4eacdc_ContentBits">
    <vt:lpwstr>0</vt:lpwstr>
  </property>
  <property fmtid="{D5CDD505-2E9C-101B-9397-08002B2CF9AE}" pid="9" name="MSIP_Label_8772ba27-cab8-4042-a351-a31f6e4eacdc_Tag">
    <vt:lpwstr>50, 3, 0, 1</vt:lpwstr>
  </property>
</Properties>
</file>